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939" r:id="rId2"/>
    <p:sldId id="257" r:id="rId3"/>
    <p:sldId id="1050" r:id="rId4"/>
    <p:sldId id="1051" r:id="rId5"/>
    <p:sldId id="1052" r:id="rId6"/>
    <p:sldId id="1053" r:id="rId7"/>
    <p:sldId id="1054" r:id="rId8"/>
    <p:sldId id="1055" r:id="rId9"/>
    <p:sldId id="1074" r:id="rId10"/>
    <p:sldId id="1056" r:id="rId11"/>
    <p:sldId id="1075" r:id="rId12"/>
    <p:sldId id="1076" r:id="rId13"/>
    <p:sldId id="1057" r:id="rId14"/>
    <p:sldId id="1077" r:id="rId15"/>
    <p:sldId id="273" r:id="rId16"/>
    <p:sldId id="1044" r:id="rId17"/>
    <p:sldId id="1014" r:id="rId18"/>
  </p:sldIdLst>
  <p:sldSz cx="9144000" cy="5143500" type="screen16x9"/>
  <p:notesSz cx="6858000" cy="9144000"/>
  <p:embeddedFontLst>
    <p:embeddedFont>
      <p:font typeface="Public Sans" charset="0"/>
      <p:regular r:id="rId20"/>
      <p:bold r:id="rId21"/>
      <p:italic r:id="rId22"/>
      <p:boldItalic r:id="rId23"/>
    </p:embeddedFont>
    <p:embeddedFont>
      <p:font typeface="EB Garamond" charset="0"/>
      <p:regular r:id="rId24"/>
      <p:bold r:id="rId25"/>
      <p:italic r:id="rId26"/>
      <p:boldItalic r:id="rId27"/>
    </p:embeddedFont>
    <p:embeddedFont>
      <p:font typeface="Noto Sans Symbols" charset="0"/>
      <p:regular r:id="rId28"/>
      <p:bold r:id="rId29"/>
      <p:italic r:id="rId30"/>
      <p:boldItalic r:id="rId31"/>
    </p:embeddedFont>
    <p:embeddedFont>
      <p:font typeface="Tahoma" pitchFamily="34" charset="0"/>
      <p:regular r:id="rId32"/>
      <p:bold r:id="rId33"/>
    </p:embeddedFont>
    <p:embeddedFont>
      <p:font typeface="Calibri" pitchFamily="34" charset="0"/>
      <p:regular r:id="rId34"/>
      <p:bold r:id="rId35"/>
      <p:italic r:id="rId36"/>
      <p:boldItalic r:id="rId37"/>
    </p:embeddedFont>
    <p:embeddedFont>
      <p:font typeface="Latha"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0" autoAdjust="0"/>
    <p:restoredTop sz="83396" autoAdjust="0"/>
  </p:normalViewPr>
  <p:slideViewPr>
    <p:cSldViewPr snapToGrid="0">
      <p:cViewPr>
        <p:scale>
          <a:sx n="70" d="100"/>
          <a:sy n="70" d="100"/>
        </p:scale>
        <p:origin x="-994" y="96"/>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285193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2534781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xmlns=""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xmlns=""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xmlns=""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xmlns=""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xmlns=""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xmlns=""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xmlns=""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xmlns=""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xmlns=""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xmlns=""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xmlns=""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xmlns=""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xmlns=""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xmlns=""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xmlns=""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xmlns=""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xmlns=""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xmlns=""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xmlns=""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xmlns=""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xmlns=""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xmlns=""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xmlns=""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xmlns=""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xmlns=""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xmlns=""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xmlns=""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xmlns=""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xmlns=""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xmlns=""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xmlns=""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xmlns=""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xmlns=""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xmlns=""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xmlns=""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xmlns=""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xmlns=""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xmlns=""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xmlns=""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xmlns=""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xmlns=""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xmlns=""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xmlns=""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xmlns=""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xmlns=""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xmlns=""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xmlns=""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xmlns=""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xmlns=""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xmlns=""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xmlns=""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xmlns=""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xmlns=""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xmlns=""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xmlns=""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xmlns=""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xmlns=""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xmlns=""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xmlns=""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xmlns=""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xmlns=""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xmlns=""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xmlns=""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xmlns=""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xmlns=""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xmlns=""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xmlns=""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xmlns=""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xmlns=""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xmlns=""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xmlns=""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xmlns=""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xmlns=""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xmlns=""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xmlns=""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xmlns=""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xmlns=""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xmlns=""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xmlns=""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xmlns=""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xmlns=""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xmlns=""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xmlns=""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xmlns=""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xmlns=""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xmlns=""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xmlns=""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xmlns=""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xmlns=""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xmlns=""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xmlns=""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xmlns=""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xmlns=""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xmlns=""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xmlns=""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xmlns=""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xmlns=""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xmlns=""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xmlns=""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xmlns=""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xmlns=""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xmlns=""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xmlns=""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xmlns=""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xmlns=""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xmlns=""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xmlns=""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xmlns=""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xmlns=""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xmlns=""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xmlns=""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xmlns=""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xmlns=""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xmlns=""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xmlns=""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xmlns=""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xmlns=""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xmlns=""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xmlns=""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xmlns=""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xmlns=""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xmlns=""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xmlns=""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xmlns=""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xmlns=""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xmlns=""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xmlns=""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xmlns=""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xmlns=""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xmlns=""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xmlns=""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xmlns=""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xmlns=""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xmlns=""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xmlns=""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xmlns=""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xmlns=""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xmlns=""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xmlns=""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xmlns=""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xmlns=""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xmlns=""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xmlns=""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xmlns=""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xmlns=""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xmlns=""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xmlns=""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xmlns=""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xmlns=""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xmlns=""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xmlns=""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xmlns=""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xmlns=""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xmlns=""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xmlns=""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xmlns=""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xmlns=""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xmlns=""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xmlns=""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xmlns=""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xmlns=""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xmlns=""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xmlns=""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xmlns=""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xmlns=""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xmlns=""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xmlns=""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xmlns=""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xmlns=""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xmlns=""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xmlns=""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xmlns=""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xmlns=""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xmlns=""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xmlns=""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xmlns=""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xmlns=""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xmlns=""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xmlns=""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xmlns=""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xmlns=""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xmlns=""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xmlns=""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xmlns=""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xmlns=""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xmlns=""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xmlns=""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xmlns=""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xmlns=""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xmlns=""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xmlns=""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xmlns=""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xmlns=""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xmlns=""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xmlns=""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xmlns=""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xmlns=""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xmlns=""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xmlns=""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xmlns=""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xmlns=""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xmlns=""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xmlns=""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xmlns=""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xmlns=""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xmlns=""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xmlns=""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xmlns=""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xmlns=""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xmlns=""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xmlns=""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xmlns=""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xmlns=""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xmlns=""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xmlns=""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xmlns=""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xmlns=""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xmlns=""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xmlns=""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xmlns=""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xmlns=""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xmlns=""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xmlns=""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xmlns=""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xmlns=""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xmlns=""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xmlns=""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xmlns=""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xmlns=""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xmlns=""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xmlns=""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xmlns=""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xmlns=""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xmlns=""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xmlns=""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xmlns=""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xmlns=""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xmlns=""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xmlns=""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xmlns=""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xmlns=""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xmlns=""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xmlns=""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xmlns=""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xmlns=""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xmlns=""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xmlns=""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xmlns=""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xmlns=""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xmlns=""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xmlns=""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xmlns=""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xmlns=""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xmlns=""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xmlns=""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xmlns=""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xmlns=""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xmlns=""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xmlns=""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xmlns=""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xmlns=""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xmlns=""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xmlns=""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xmlns=""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xmlns=""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xmlns=""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xmlns=""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xmlns=""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xmlns=""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xmlns=""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xmlns=""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xmlns=""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xmlns=""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xmlns=""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xmlns=""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xmlns=""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xmlns=""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xmlns=""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xmlns=""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xmlns=""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xmlns=""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xmlns=""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xmlns=""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xmlns=""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xmlns=""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xmlns=""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xmlns=""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xmlns=""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xmlns=""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xmlns=""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xmlns=""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p>
          <a:p>
            <a:r>
              <a:rPr lang="en-US" dirty="0"/>
              <a:t>   TASK 1</a:t>
            </a:r>
          </a:p>
        </p:txBody>
      </p:sp>
    </p:spTree>
    <p:extLst>
      <p:ext uri="{BB962C8B-B14F-4D97-AF65-F5344CB8AC3E}">
        <p14:creationId xmlns:p14="http://schemas.microsoft.com/office/powerpoint/2010/main" xmlns=""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42AC63C-831F-457F-C379-7B748CB0285D}"/>
              </a:ext>
            </a:extLst>
          </p:cNvPr>
          <p:cNvSpPr>
            <a:spLocks noGrp="1"/>
          </p:cNvSpPr>
          <p:nvPr>
            <p:ph type="body" sz="quarter" idx="13"/>
          </p:nvPr>
        </p:nvSpPr>
        <p:spPr>
          <a:xfrm>
            <a:off x="117568" y="709176"/>
            <a:ext cx="4540079" cy="3995225"/>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3. External Interface Requirements</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3.1 User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homepage should include a search bar prominently displayed at the top of the page, along with filters and sorting options to help users quickly find relevant job listings.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job listings page should display search results in a clear and organized manner.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account creation process should be easy to navigate and require minimal personal information from the user.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should have clear navigation menus and search functions that make it easy for users to find what they’re looking for.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Users should be able to provide feedback on the website and report any issues they encounter.</a:t>
            </a:r>
            <a:endParaRPr lang="en-US" sz="1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91239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64112-5EFF-69AF-512B-31F438E403CB}"/>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xmlns="" id="{1F905286-3E73-1295-0B78-A9E7BA06D89C}"/>
              </a:ext>
            </a:extLst>
          </p:cNvPr>
          <p:cNvSpPr>
            <a:spLocks noGrp="1"/>
          </p:cNvSpPr>
          <p:nvPr>
            <p:ph type="body" sz="quarter" idx="13"/>
          </p:nvPr>
        </p:nvSpPr>
        <p:spPr>
          <a:xfrm>
            <a:off x="144711" y="1295658"/>
            <a:ext cx="4343206" cy="3036421"/>
          </a:xfrm>
        </p:spPr>
        <p:txBody>
          <a:bodyPr/>
          <a:lstStyle/>
          <a:p>
            <a:pPr marL="0" indent="0">
              <a:buNone/>
            </a:pPr>
            <a:r>
              <a:rPr lang="en-US" sz="1000" dirty="0">
                <a:latin typeface="Times New Roman" panose="02020603050405020304" pitchFamily="18" charset="0"/>
                <a:cs typeface="Times New Roman" panose="02020603050405020304" pitchFamily="18" charset="0"/>
              </a:rPr>
              <a:t>3.2 Hardware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Web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Database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Computer or laptop</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3.3 Software Interfaces</a:t>
            </a: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1.E- mail Interfaces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There are several third-party email services that you can use to send email from your website, such as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Mailgun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SendGrid, and Amazon SES. These services often provide more advanced email features, such as email tracking and analytics.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2.Password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 password reset functionality to your website by allowing users to request a password reset email. The email will contain a link to a password reset form that the user can use to create a new password.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21275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64112-5EFF-69AF-512B-31F438E403CB}"/>
              </a:ext>
            </a:extLst>
          </p:cNvPr>
          <p:cNvSpPr>
            <a:spLocks noGrp="1"/>
          </p:cNvSpPr>
          <p:nvPr>
            <p:ph type="title"/>
          </p:nvPr>
        </p:nvSpPr>
        <p:spPr/>
        <p:txBody>
          <a:bodyPr>
            <a:normAutofit fontScale="90000"/>
          </a:bodyPr>
          <a:lstStyle/>
          <a:p>
            <a:endParaRPr lang="en-IN" dirty="0"/>
          </a:p>
        </p:txBody>
      </p:sp>
      <p:sp>
        <p:nvSpPr>
          <p:cNvPr id="3" name="Text Placeholder 2">
            <a:extLst>
              <a:ext uri="{FF2B5EF4-FFF2-40B4-BE49-F238E27FC236}">
                <a16:creationId xmlns:a16="http://schemas.microsoft.com/office/drawing/2014/main" xmlns="" id="{1F905286-3E73-1295-0B78-A9E7BA06D89C}"/>
              </a:ext>
            </a:extLst>
          </p:cNvPr>
          <p:cNvSpPr>
            <a:spLocks noGrp="1"/>
          </p:cNvSpPr>
          <p:nvPr>
            <p:ph type="body" sz="quarter" idx="13"/>
          </p:nvPr>
        </p:nvSpPr>
        <p:spPr>
          <a:xfrm>
            <a:off x="144711" y="1295658"/>
            <a:ext cx="4343206" cy="3036421"/>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3.4 Communication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Adding a live chat feature to your website allows users to chat with a representative in real-time. You can integrate a third-party live chat service, such as Intercom or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Tawk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0384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E9B24A8-0099-8BE9-94BE-CA19E3C9F5C2}"/>
              </a:ext>
            </a:extLst>
          </p:cNvPr>
          <p:cNvSpPr>
            <a:spLocks noGrp="1"/>
          </p:cNvSpPr>
          <p:nvPr>
            <p:ph type="body" sz="quarter" idx="13"/>
          </p:nvPr>
        </p:nvSpPr>
        <p:spPr>
          <a:xfrm>
            <a:off x="144710" y="654148"/>
            <a:ext cx="4589067" cy="4023360"/>
          </a:xfrm>
        </p:spPr>
        <p:txBody>
          <a:bodyPr/>
          <a:lstStyle/>
          <a:p>
            <a:pPr marL="342900" lvl="0" indent="-342900">
              <a:lnSpc>
                <a:spcPct val="107000"/>
              </a:lnSpc>
              <a:spcAft>
                <a:spcPts val="800"/>
              </a:spcAft>
              <a:buFont typeface="+mj-lt"/>
              <a:buAutoNum type="arabicPeriod" startAt="4"/>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SYSTEM FEATURES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specific features you choose will depend on your target audience, the type of jobs you are listing, and your overall website goals.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4.1 SYSTEM FEATURES 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Registration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Design a form that allows job seekers to input their information. You can use HTML and CSS to create the form, and PHP to process the information and create the user account.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4.2 SYSTEM FEATURES 2: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Determine what information you need from job seekers to create their accounts. At a minimum, you will likely need their name, email address, and password. You may also want to ask for their location, work experience, education, and other relevant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information.Before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creating a user account, validate the information to ensure that it is correct and complete. For example, make sure that the email address is valid and not already in use, and that the password meets the minimum requirements for length and complexity.</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983984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E9B24A8-0099-8BE9-94BE-CA19E3C9F5C2}"/>
              </a:ext>
            </a:extLst>
          </p:cNvPr>
          <p:cNvSpPr>
            <a:spLocks noGrp="1"/>
          </p:cNvSpPr>
          <p:nvPr>
            <p:ph type="body" sz="quarter" idx="13"/>
          </p:nvPr>
        </p:nvSpPr>
        <p:spPr>
          <a:xfrm>
            <a:off x="144710" y="654148"/>
            <a:ext cx="4589067" cy="4023360"/>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4.3 SYSTEM FEATURES 3:</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Depends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•Once you have validated the user’s information, store it in a database so that you can access it later. You can use MySQL or another database management system to store the information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securely.After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user has successfully registered, send them a confirmation email that confirms their account has been created and provides them with instructions on how to log in.</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7900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0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000"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000"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“JOB SEARCH WEBSITE”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xmlns="" id="{DDCE1043-1E73-D1DE-4AA4-497210D391D8}"/>
              </a:ext>
            </a:extLst>
          </p:cNvPr>
          <p:cNvSpPr>
            <a:spLocks noGrp="1"/>
          </p:cNvSpPr>
          <p:nvPr>
            <p:ph type="body" idx="2"/>
          </p:nvPr>
        </p:nvSpPr>
        <p:spPr/>
        <p:txBody>
          <a:bodyPr>
            <a:normAutofit/>
          </a:bodyPr>
          <a:lstStyle/>
          <a:p>
            <a:endParaRPr lang="en-US" dirty="0"/>
          </a:p>
        </p:txBody>
      </p:sp>
    </p:spTree>
    <p:extLst>
      <p:ext uri="{BB962C8B-B14F-4D97-AF65-F5344CB8AC3E}">
        <p14:creationId xmlns:p14="http://schemas.microsoft.com/office/powerpoint/2010/main" xmlns="" val="296025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xmlns=""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xmlns=""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3042297212"/>
              </p:ext>
            </p:extLst>
          </p:nvPr>
        </p:nvGraphicFramePr>
        <p:xfrm>
          <a:off x="144710" y="1954819"/>
          <a:ext cx="4279525" cy="2590620"/>
        </p:xfrm>
        <a:graphic>
          <a:graphicData uri="http://schemas.openxmlformats.org/drawingml/2006/table">
            <a:tbl>
              <a:tblPr>
                <a:noFill/>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2DC6586-DFFC-1220-AB7B-E8E976E1AFF3}"/>
              </a:ext>
            </a:extLst>
          </p:cNvPr>
          <p:cNvSpPr>
            <a:spLocks noGrp="1"/>
          </p:cNvSpPr>
          <p:nvPr>
            <p:ph type="body" sz="quarter" idx="13"/>
          </p:nvPr>
        </p:nvSpPr>
        <p:spPr>
          <a:xfrm>
            <a:off x="144710" y="724486"/>
            <a:ext cx="4427289" cy="3798277"/>
          </a:xfrm>
        </p:spPr>
        <p:txBody>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1.Introduction</a:t>
            </a:r>
          </a:p>
          <a:p>
            <a:r>
              <a:rPr lang="en-US" b="1" dirty="0">
                <a:latin typeface="Times New Roman" panose="02020603050405020304" pitchFamily="18" charset="0"/>
                <a:ea typeface="Tahoma" panose="020B0604030504040204" pitchFamily="34" charset="0"/>
                <a:cs typeface="Times New Roman" panose="02020603050405020304" pitchFamily="18" charset="0"/>
              </a:rPr>
              <a:t>1.1 Purpose </a:t>
            </a: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purpose of my website project would be to help jobless people find employment opportunities and provide them with the resources they need to successfully navigate the job search process.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423043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5282B5E-8C1A-88AF-37D0-12CE2DC16B5B}"/>
              </a:ext>
            </a:extLst>
          </p:cNvPr>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1.2 Intended Audience and Reading Suggestions</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key is to provide a range of resources that will be relevant and useful to job1.1 seekers of different backgrounds, skill levels, and industries. By providing a centralized resource for job seekers to find information and job listings, your website can help streamline the job search process and improve the chances of finding employment</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46909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0451E2C-4CDF-0A50-691E-F905FE0F0F77}"/>
              </a:ext>
            </a:extLst>
          </p:cNvPr>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1.3 Scope</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scope of my project, which is creating a website for job seekers, can vary depending on several factors, such as the goals and resources of the project, as well as the needs and expectations of the target audience.</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60570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5A4BC53-7A3B-3A42-46D0-98E4A8462D1B}"/>
              </a:ext>
            </a:extLst>
          </p:cNvPr>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  </a:t>
            </a:r>
          </a:p>
          <a:p>
            <a:pPr algn="just">
              <a:lnSpc>
                <a:spcPct val="107000"/>
              </a:lnSpc>
              <a:spcAft>
                <a:spcPts val="800"/>
              </a:spcAft>
            </a:pPr>
            <a:r>
              <a:rPr lang="en-US" sz="1000" dirty="0">
                <a:effectLst/>
                <a:latin typeface="Times New Roman" panose="02020603050405020304" pitchFamily="18" charset="0"/>
                <a:ea typeface="Tahoma" panose="020B0604030504040204" pitchFamily="34" charset="0"/>
                <a:cs typeface="Times New Roman" panose="02020603050405020304" pitchFamily="18" charset="0"/>
              </a:rPr>
              <a:t>From a product perspective, it is important to create a website that is both user-friendly and functional, with features that meet the needs of both job seekers and employers. By providing a comprehensive and streamlined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product function for a job search website would primarily involve providing job seekers with access to job listings and career resources, and to connect them with potential employers. By providing a user-friendly and comprehensive job search experience, the website can help job seekers find relevant job opportunities and achieve their career goals</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Understanding the characteristics and needs of different user classes is important for designing a job search website that meets the needs of both job seekers and employers. By providing a user-friendly and comprehensive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9951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2891DE3-E198-CF3B-EF50-D3609CCC179D}"/>
              </a:ext>
            </a:extLst>
          </p:cNvPr>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VS code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Microsoft edge or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will be compatible with Microsoft Edge and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only supports the English language.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To use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localhost,Xampp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apache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have to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stastar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Tree>
    <p:extLst>
      <p:ext uri="{BB962C8B-B14F-4D97-AF65-F5344CB8AC3E}">
        <p14:creationId xmlns:p14="http://schemas.microsoft.com/office/powerpoint/2010/main" xmlns="" val="1859385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45CBE96-D9B4-BB8E-AD77-9079032292F8}"/>
              </a:ext>
            </a:extLst>
          </p:cNvPr>
          <p:cNvSpPr>
            <a:spLocks noGrp="1"/>
          </p:cNvSpPr>
          <p:nvPr>
            <p:ph type="body" sz="quarter" idx="13"/>
          </p:nvPr>
        </p:nvSpPr>
        <p:spPr>
          <a:xfrm>
            <a:off x="228600" y="770197"/>
            <a:ext cx="4343400" cy="5025122"/>
          </a:xfrm>
        </p:spPr>
        <p:txBody>
          <a:bodyPr>
            <a:normAutofit fontScale="25000" lnSpcReduction="20000"/>
          </a:bodyPr>
          <a:lstStyle/>
          <a:p>
            <a:r>
              <a:rPr lang="en-US" sz="4000" dirty="0">
                <a:latin typeface="Times New Roman" panose="02020603050405020304" pitchFamily="18" charset="0"/>
                <a:cs typeface="Times New Roman" panose="02020603050405020304" pitchFamily="18" charset="0"/>
              </a:rPr>
              <a:t>2.6 USER DOCUMENTATION</a:t>
            </a:r>
          </a:p>
          <a:p>
            <a:pPr marL="0" indent="0">
              <a:buNone/>
            </a:pPr>
            <a:endParaRPr lang="en-US" sz="4000" dirty="0">
              <a:latin typeface="Times New Roman" panose="02020603050405020304" pitchFamily="18" charset="0"/>
              <a:cs typeface="Times New Roman" panose="02020603050405020304" pitchFamily="18" charset="0"/>
            </a:endParaRPr>
          </a:p>
          <a:p>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an account: Explain how to create an account on your website project. Provide step-by-step instructions and highlight the benefits of having an account, such as saving job searches and receiving job alerts.</a:t>
            </a:r>
          </a:p>
          <a:p>
            <a:pPr marL="0" indent="0">
              <a:buNone/>
            </a:pP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search: Guide users through the process of searching for jobs on your website. Explain how to use filters to narrow down search results, such as by location, job type, salary range, and experience level. Also, provide tips on how to make their job search more effective.</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Applying for jobs: Explain how to apply for jobs on your website. Provide information on how to submit a resume, cover letter, and any other required documents. Also, let users know how they can track the status of their job applications.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 resume: Provide tips on how to create an effective resume. Include information on what to include in a resume, such as work experience, skills, and education. Also, provide examples of good resumes and let users know how they can upload their resume to their account.</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alerts: Explain how to set up job alerts on your website. Provide instructions on how to create alerts based on keywords, job types, and locations. Also, let users know how often they will receive job alerts and how they can manage their alerts.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Interview tips: Provide tips on how to prepare for a job interview. Include information on what to wear, what to bring, and how to answer common interview questions. Also, let users know how they can research the company and the job before the interview.</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14873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45CBE96-D9B4-BB8E-AD77-9079032292F8}"/>
              </a:ext>
            </a:extLst>
          </p:cNvPr>
          <p:cNvSpPr>
            <a:spLocks noGrp="1"/>
          </p:cNvSpPr>
          <p:nvPr>
            <p:ph type="body" sz="quarter" idx="13"/>
          </p:nvPr>
        </p:nvSpPr>
        <p:spPr>
          <a:xfrm>
            <a:off x="228600" y="770197"/>
            <a:ext cx="4343400" cy="5025122"/>
          </a:xfrm>
        </p:spPr>
        <p:txBody>
          <a:bodyPr>
            <a:normAutofit/>
          </a:bodyPr>
          <a:lstStyle/>
          <a:p>
            <a:r>
              <a:rPr lang="en-US" sz="1000" dirty="0">
                <a:latin typeface="Times New Roman" panose="02020603050405020304" pitchFamily="18" charset="0"/>
                <a:cs typeface="Times New Roman" panose="02020603050405020304" pitchFamily="18" charset="0"/>
              </a:rPr>
              <a:t>2.6 USER DOCUMENTATION</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Contact support: Provide contact information for support in case users encounter any issues on the website. Let users know how they can get in touch with support, such as by email or phone. Also, provide a FAQ section to address common questions and concerns.</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2.7 ASSUMPTION AND DEPENDENCIES</a:t>
            </a:r>
          </a:p>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These assumptions and dependencies are not exhaustive and may vary depending on the specific features and requirements of my website project. However, keeping these considerations in mind can help me ensure that website is reliable, secure, and effective for helping jobless people search for jobs.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400270540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18451</TotalTime>
  <Words>1103</Words>
  <Application>Microsoft Office PowerPoint</Application>
  <PresentationFormat>On-screen Show (16:9)</PresentationFormat>
  <Paragraphs>88</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Public Sans</vt:lpstr>
      <vt:lpstr>EB Garamond</vt:lpstr>
      <vt:lpstr>Noto Sans Symbols</vt:lpstr>
      <vt:lpstr>Times New Roman</vt:lpstr>
      <vt:lpstr>Tahoma</vt:lpstr>
      <vt:lpstr>Wingdings</vt:lpstr>
      <vt:lpstr>Calibri</vt:lpstr>
      <vt:lpstr>Latha</vt:lpstr>
      <vt:lpstr>Simple Light</vt:lpstr>
      <vt:lpstr>Slide 1</vt:lpstr>
      <vt:lpstr>JOB SEARCH WEBSITE</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“JOB SEARCH WEBSITE”</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kathiravan palayan</cp:lastModifiedBy>
  <cp:revision>2386</cp:revision>
  <dcterms:created xsi:type="dcterms:W3CDTF">2020-08-13T11:21:46Z</dcterms:created>
  <dcterms:modified xsi:type="dcterms:W3CDTF">2023-03-17T08:03:15Z</dcterms:modified>
</cp:coreProperties>
</file>